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7" r:id="rId4"/>
    <p:sldId id="263" r:id="rId5"/>
    <p:sldId id="259" r:id="rId6"/>
    <p:sldId id="264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8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992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147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359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778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24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198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549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95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93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2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46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4A81-6156-4C3E-BABB-7D4706AE3713}" type="datetimeFigureOut">
              <a:rPr kumimoji="1" lang="ja-JP" altLang="en-US" smtClean="0"/>
              <a:t>9/7/18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AD4A-508E-46DC-B725-863BC29A806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56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72595" y="494009"/>
            <a:ext cx="111748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Women’s </a:t>
            </a:r>
            <a:r>
              <a:rPr lang="en-US" altLang="ja-JP" sz="8000" dirty="0">
                <a:latin typeface="Arial Black" panose="020B0A04020102020204" pitchFamily="34" charset="0"/>
                <a:cs typeface="Aharoni" panose="02010803020104030203" pitchFamily="2" charset="-79"/>
              </a:rPr>
              <a:t>U</a:t>
            </a:r>
            <a:r>
              <a:rPr lang="en-US" altLang="ja-JP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niversity</a:t>
            </a:r>
            <a:endParaRPr kumimoji="1" lang="ja-JP" altLang="en-US" sz="8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2367"/>
            <a:ext cx="7415408" cy="45156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9380" y="3554098"/>
            <a:ext cx="391116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>
                <a:latin typeface="Avenir Black"/>
                <a:cs typeface="Avenir Black"/>
              </a:rPr>
              <a:t>Ai Miyagi</a:t>
            </a:r>
          </a:p>
          <a:p>
            <a:pPr algn="r"/>
            <a:r>
              <a:rPr lang="en-US" sz="3600" dirty="0" smtClean="0">
                <a:latin typeface="Avenir Black"/>
                <a:cs typeface="Avenir Black"/>
              </a:rPr>
              <a:t>Dept. of </a:t>
            </a:r>
          </a:p>
          <a:p>
            <a:pPr algn="r"/>
            <a:r>
              <a:rPr lang="en-US" sz="3600" dirty="0" smtClean="0">
                <a:latin typeface="Avenir Black"/>
                <a:cs typeface="Avenir Black"/>
              </a:rPr>
              <a:t>Modern Business</a:t>
            </a:r>
            <a:endParaRPr lang="en-US" sz="3600" dirty="0">
              <a:latin typeface="Avenir Black"/>
              <a:cs typeface="Avenir Black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306" y="5302289"/>
            <a:ext cx="1923135" cy="12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4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716" y="-93945"/>
            <a:ext cx="5019284" cy="695194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08547" y="457530"/>
            <a:ext cx="761054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dirty="0">
                <a:latin typeface="Arial Black" panose="020B0A04020102020204" pitchFamily="34" charset="0"/>
              </a:rPr>
              <a:t>A place </a:t>
            </a:r>
            <a:endParaRPr lang="en-US" altLang="ja-JP" sz="6600" dirty="0" smtClean="0">
              <a:latin typeface="Arial Black" panose="020B0A04020102020204" pitchFamily="34" charset="0"/>
            </a:endParaRPr>
          </a:p>
          <a:p>
            <a:r>
              <a:rPr lang="en-US" altLang="ja-JP" sz="6600" dirty="0" smtClean="0">
                <a:latin typeface="Arial Black" panose="020B0A04020102020204" pitchFamily="34" charset="0"/>
              </a:rPr>
              <a:t>to become </a:t>
            </a:r>
          </a:p>
          <a:p>
            <a:r>
              <a:rPr lang="en-US" altLang="ja-JP" sz="6600" dirty="0" smtClean="0">
                <a:latin typeface="Arial Black" panose="020B0A04020102020204" pitchFamily="34" charset="0"/>
              </a:rPr>
              <a:t>a </a:t>
            </a:r>
            <a:r>
              <a:rPr lang="en-US" altLang="ja-JP" sz="6600" dirty="0">
                <a:solidFill>
                  <a:srgbClr val="C00000"/>
                </a:solidFill>
                <a:latin typeface="Arial Black" panose="020B0A04020102020204" pitchFamily="34" charset="0"/>
              </a:rPr>
              <a:t>strong woman</a:t>
            </a:r>
            <a:endParaRPr kumimoji="1" lang="ja-JP" altLang="en-US" sz="6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2926" y="10427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472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608" y="132956"/>
            <a:ext cx="6540959" cy="43388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69235" y="3680894"/>
            <a:ext cx="108157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Why I chose </a:t>
            </a:r>
          </a:p>
          <a:p>
            <a:r>
              <a:rPr lang="en-US" altLang="ja-JP" sz="7200" dirty="0">
                <a:latin typeface="Arial Black" panose="020B0A04020102020204" pitchFamily="34" charset="0"/>
                <a:cs typeface="Aharoni" panose="02010803020104030203" pitchFamily="2" charset="-79"/>
              </a:rPr>
              <a:t>a</a:t>
            </a:r>
            <a:r>
              <a:rPr kumimoji="1" lang="en-US" altLang="ja-JP" sz="7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women’s </a:t>
            </a:r>
            <a:r>
              <a:rPr kumimoji="1" lang="en-US" altLang="ja-JP" sz="7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university</a:t>
            </a:r>
            <a:endParaRPr kumimoji="1" lang="ja-JP" altLang="en-US" sz="72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2437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3976" y="308630"/>
            <a:ext cx="838966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dirty="0">
                <a:latin typeface="Arial Black" panose="020B0A04020102020204" pitchFamily="34" charset="0"/>
              </a:rPr>
              <a:t>An environment </a:t>
            </a:r>
            <a:endParaRPr lang="en-US" altLang="ja-JP" sz="6000" dirty="0" smtClean="0">
              <a:latin typeface="Arial Black" panose="020B0A04020102020204" pitchFamily="34" charset="0"/>
            </a:endParaRPr>
          </a:p>
          <a:p>
            <a:r>
              <a:rPr lang="en-US" altLang="ja-JP" sz="6000" dirty="0" smtClean="0">
                <a:latin typeface="Arial Black" panose="020B0A04020102020204" pitchFamily="34" charset="0"/>
              </a:rPr>
              <a:t>where </a:t>
            </a:r>
            <a:r>
              <a:rPr lang="en-US" altLang="ja-JP" sz="6000" dirty="0">
                <a:latin typeface="Arial Black" panose="020B0A04020102020204" pitchFamily="34" charset="0"/>
              </a:rPr>
              <a:t>each </a:t>
            </a:r>
            <a:r>
              <a:rPr lang="en-US" altLang="ja-JP" sz="6000" dirty="0" smtClean="0">
                <a:latin typeface="Arial Black" panose="020B0A04020102020204" pitchFamily="34" charset="0"/>
              </a:rPr>
              <a:t>woman</a:t>
            </a:r>
          </a:p>
          <a:p>
            <a:r>
              <a:rPr lang="en-US" altLang="ja-JP" sz="6000" dirty="0" smtClean="0">
                <a:latin typeface="Arial Black" panose="020B0A04020102020204" pitchFamily="34" charset="0"/>
              </a:rPr>
              <a:t> </a:t>
            </a:r>
            <a:r>
              <a:rPr lang="en-US" altLang="ja-JP" sz="6000" dirty="0" smtClean="0">
                <a:latin typeface="Arial Black" panose="020B0A04020102020204" pitchFamily="34" charset="0"/>
              </a:rPr>
              <a:t>is </a:t>
            </a:r>
            <a:r>
              <a:rPr lang="en-US" altLang="ja-JP" sz="6000" dirty="0">
                <a:latin typeface="Arial Black" panose="020B0A04020102020204" pitchFamily="34" charset="0"/>
              </a:rPr>
              <a:t>active</a:t>
            </a:r>
            <a:endParaRPr lang="ja-JP" altLang="en-US" sz="6000" dirty="0">
              <a:latin typeface="Arial Black" panose="020B0A040201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768" y="3160796"/>
            <a:ext cx="5963232" cy="369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9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37937" y="380186"/>
            <a:ext cx="1065464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How to study business</a:t>
            </a:r>
            <a:endParaRPr lang="en-US" altLang="ja-JP" sz="66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kumimoji="1" lang="en-US" altLang="ja-JP" sz="66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in my university</a:t>
            </a:r>
            <a:endParaRPr kumimoji="1" lang="ja-JP" altLang="en-US" sz="66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546" y="2503844"/>
            <a:ext cx="6569429" cy="435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2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10914" y="4973053"/>
            <a:ext cx="88810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>
                <a:latin typeface="Arial Black" panose="020B0A04020102020204" pitchFamily="34" charset="0"/>
              </a:rPr>
              <a:t>Business classes</a:t>
            </a:r>
            <a:endParaRPr kumimoji="1" lang="ja-JP" altLang="en-US" sz="7200" dirty="0">
              <a:latin typeface="Arial Black" panose="020B0A040201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7"/>
          <a:stretch/>
        </p:blipFill>
        <p:spPr>
          <a:xfrm>
            <a:off x="321969" y="497306"/>
            <a:ext cx="7519586" cy="40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7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81538" y="705852"/>
            <a:ext cx="736530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dirty="0" smtClean="0">
                <a:latin typeface="Arial Black" panose="020B0A04020102020204" pitchFamily="34" charset="0"/>
              </a:rPr>
              <a:t>5 business </a:t>
            </a:r>
          </a:p>
          <a:p>
            <a:r>
              <a:rPr kumimoji="1" lang="en-US" altLang="ja-JP" sz="6600" dirty="0" smtClean="0">
                <a:latin typeface="Arial Black" panose="020B0A04020102020204" pitchFamily="34" charset="0"/>
              </a:rPr>
              <a:t>English </a:t>
            </a:r>
            <a:r>
              <a:rPr kumimoji="1" lang="en-US" altLang="ja-JP" sz="6600" dirty="0" smtClean="0">
                <a:latin typeface="Arial Black" panose="020B0A04020102020204" pitchFamily="34" charset="0"/>
              </a:rPr>
              <a:t>classes</a:t>
            </a:r>
            <a:endParaRPr kumimoji="1" lang="ja-JP" altLang="en-US" sz="6600" dirty="0">
              <a:latin typeface="Arial Black" panose="020B0A040201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8"/>
          <a:stretch/>
        </p:blipFill>
        <p:spPr>
          <a:xfrm>
            <a:off x="0" y="2971800"/>
            <a:ext cx="79289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0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5012" y="513347"/>
            <a:ext cx="82831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latin typeface="Arial Black" panose="020B0A04020102020204" pitchFamily="34" charset="0"/>
              </a:rPr>
              <a:t>Presentation class</a:t>
            </a:r>
            <a:r>
              <a:rPr lang="en-US" altLang="ja-JP" sz="6000" dirty="0">
                <a:latin typeface="Arial Black" panose="020B0A04020102020204" pitchFamily="34" charset="0"/>
              </a:rPr>
              <a:t> </a:t>
            </a:r>
            <a:endParaRPr lang="en-US" altLang="ja-JP" sz="6000" dirty="0" smtClean="0">
              <a:latin typeface="Arial Black" panose="020B0A04020102020204" pitchFamily="34" charset="0"/>
            </a:endParaRPr>
          </a:p>
          <a:p>
            <a:r>
              <a:rPr lang="en-US" altLang="ja-JP" sz="6000" dirty="0" smtClean="0">
                <a:latin typeface="Arial Black" panose="020B0A04020102020204" pitchFamily="34" charset="0"/>
              </a:rPr>
              <a:t>in </a:t>
            </a:r>
            <a:r>
              <a:rPr lang="en-US" altLang="ja-JP" sz="6000" dirty="0">
                <a:latin typeface="Arial Black" panose="020B0A04020102020204" pitchFamily="34" charset="0"/>
              </a:rPr>
              <a:t>E</a:t>
            </a:r>
            <a:r>
              <a:rPr lang="en-US" altLang="ja-JP" sz="6000" dirty="0" smtClean="0">
                <a:latin typeface="Arial Black" panose="020B0A04020102020204" pitchFamily="34" charset="0"/>
              </a:rPr>
              <a:t>nglish</a:t>
            </a:r>
            <a:endParaRPr kumimoji="1" lang="en-US" altLang="ja-JP" sz="6000" dirty="0" smtClean="0">
              <a:latin typeface="Arial Black" panose="020B0A040201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55" y="2452339"/>
            <a:ext cx="5575495" cy="384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3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66" y="1732546"/>
            <a:ext cx="2573988" cy="512545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502569" y="2614863"/>
            <a:ext cx="60104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 smtClean="0">
                <a:latin typeface="Arial Black" panose="020B0A04020102020204" pitchFamily="34" charset="0"/>
              </a:rPr>
              <a:t>Thank you</a:t>
            </a:r>
            <a:endParaRPr kumimoji="1" lang="ja-JP" alt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6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49</Words>
  <Application>Microsoft Macintosh PowerPoint</Application>
  <PresentationFormat>Custom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b-16142</dc:creator>
  <cp:lastModifiedBy>Marc Helgesen</cp:lastModifiedBy>
  <cp:revision>17</cp:revision>
  <dcterms:created xsi:type="dcterms:W3CDTF">2017-12-05T04:13:56Z</dcterms:created>
  <dcterms:modified xsi:type="dcterms:W3CDTF">2018-09-07T02:22:59Z</dcterms:modified>
</cp:coreProperties>
</file>